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0" r:id="rId3"/>
    <p:sldId id="262" r:id="rId4"/>
    <p:sldId id="261" r:id="rId5"/>
    <p:sldId id="267" r:id="rId6"/>
    <p:sldId id="265" r:id="rId7"/>
    <p:sldId id="256" r:id="rId8"/>
    <p:sldId id="264" r:id="rId9"/>
    <p:sldId id="258" r:id="rId10"/>
    <p:sldId id="259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2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E8F47-C17E-4BE1-9BB3-DFE4C93F19C2}" type="datetimeFigureOut">
              <a:rPr lang="en-US" smtClean="0"/>
              <a:pPr/>
              <a:t>4/19/2012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8601F-10A1-4601-AF83-06F0363192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E8F47-C17E-4BE1-9BB3-DFE4C93F19C2}" type="datetimeFigureOut">
              <a:rPr lang="en-US" smtClean="0"/>
              <a:pPr/>
              <a:t>4/19/2012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8601F-10A1-4601-AF83-06F0363192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E8F47-C17E-4BE1-9BB3-DFE4C93F19C2}" type="datetimeFigureOut">
              <a:rPr lang="en-US" smtClean="0"/>
              <a:pPr/>
              <a:t>4/19/2012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8601F-10A1-4601-AF83-06F0363192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E8F47-C17E-4BE1-9BB3-DFE4C93F19C2}" type="datetimeFigureOut">
              <a:rPr lang="en-US" smtClean="0"/>
              <a:pPr/>
              <a:t>4/19/2012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8601F-10A1-4601-AF83-06F0363192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E8F47-C17E-4BE1-9BB3-DFE4C93F19C2}" type="datetimeFigureOut">
              <a:rPr lang="en-US" smtClean="0"/>
              <a:pPr/>
              <a:t>4/19/2012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8601F-10A1-4601-AF83-06F0363192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E8F47-C17E-4BE1-9BB3-DFE4C93F19C2}" type="datetimeFigureOut">
              <a:rPr lang="en-US" smtClean="0"/>
              <a:pPr/>
              <a:t>4/19/2012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8601F-10A1-4601-AF83-06F0363192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E8F47-C17E-4BE1-9BB3-DFE4C93F19C2}" type="datetimeFigureOut">
              <a:rPr lang="en-US" smtClean="0"/>
              <a:pPr/>
              <a:t>4/19/2012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8601F-10A1-4601-AF83-06F0363192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E8F47-C17E-4BE1-9BB3-DFE4C93F19C2}" type="datetimeFigureOut">
              <a:rPr lang="en-US" smtClean="0"/>
              <a:pPr/>
              <a:t>4/19/2012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8601F-10A1-4601-AF83-06F0363192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E8F47-C17E-4BE1-9BB3-DFE4C93F19C2}" type="datetimeFigureOut">
              <a:rPr lang="en-US" smtClean="0"/>
              <a:pPr/>
              <a:t>4/19/2012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8601F-10A1-4601-AF83-06F0363192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E8F47-C17E-4BE1-9BB3-DFE4C93F19C2}" type="datetimeFigureOut">
              <a:rPr lang="en-US" smtClean="0"/>
              <a:pPr/>
              <a:t>4/19/2012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8601F-10A1-4601-AF83-06F0363192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E8F47-C17E-4BE1-9BB3-DFE4C93F19C2}" type="datetimeFigureOut">
              <a:rPr lang="en-US" smtClean="0"/>
              <a:pPr/>
              <a:t>4/19/2012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8601F-10A1-4601-AF83-06F0363192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BE8F47-C17E-4BE1-9BB3-DFE4C93F19C2}" type="datetimeFigureOut">
              <a:rPr lang="en-US" smtClean="0"/>
              <a:pPr/>
              <a:t>4/19/2012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8601F-10A1-4601-AF83-06F03631928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\\Nas1dutslc\uwsc_data_archive\Projects\Dewey-Cat Salinity Study\PHOTOS\Upper reach_2010\boat_meas_Ja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0"/>
            <a:ext cx="6858000" cy="626849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86000" y="6400800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Manned Boat ADCP Deployment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 l="41379" t="28900" r="18719" b="18555"/>
          <a:stretch>
            <a:fillRect/>
          </a:stretch>
        </p:blipFill>
        <p:spPr bwMode="auto">
          <a:xfrm>
            <a:off x="4720590" y="3581400"/>
            <a:ext cx="442341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28600" y="5103674"/>
            <a:ext cx="4572000" cy="175432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If </a:t>
            </a:r>
            <a:r>
              <a:rPr lang="en-US" dirty="0" smtClean="0"/>
              <a:t>a moving bed is present and the ADCP uses bottom tracking the instrument will ‘think’ it’s moving upstream during the measurement and measured discharge may be artificially high. A correction can be applied based on a moving bed loop test.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715000" y="1447800"/>
            <a:ext cx="152400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Out and back segments are separated indicating that a moving bed may be present</a:t>
            </a:r>
          </a:p>
        </p:txBody>
      </p:sp>
      <p:sp>
        <p:nvSpPr>
          <p:cNvPr id="7" name="Rectangle 6"/>
          <p:cNvSpPr/>
          <p:nvPr/>
        </p:nvSpPr>
        <p:spPr>
          <a:xfrm>
            <a:off x="5943600" y="4343400"/>
            <a:ext cx="990600" cy="533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953000" y="5562600"/>
            <a:ext cx="3200400" cy="990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143000" y="5410200"/>
            <a:ext cx="647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http://hydroacoustics.usgs.gov/index.shtml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:\backup\e drive\Images\Pics from MLF\Travis\09234500.20100604.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0"/>
            <a:ext cx="8382000" cy="62865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76400" y="6324600"/>
            <a:ext cx="594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ADCP Transducer Deployed Through Hole in Bottom of Kayak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G:\backup\e drive\Images\Pics from MLF\Travis\P8160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0"/>
            <a:ext cx="8283575" cy="621268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14600" y="6324600"/>
            <a:ext cx="4419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ADCP Tethered to Stand-Up Cableway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:\Images\P10100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0"/>
            <a:ext cx="8305800" cy="622935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09800" y="6324600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ADCP Deployed From Bank Operated Cableway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590800" y="5486400"/>
            <a:ext cx="419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View of complete measurement transect in </a:t>
            </a:r>
            <a:r>
              <a:rPr lang="en-US" dirty="0" err="1" smtClean="0"/>
              <a:t>WinRiver</a:t>
            </a:r>
            <a:r>
              <a:rPr lang="en-US" dirty="0" smtClean="0"/>
              <a:t> II ADCP measurement program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 l="30208" t="5556" r="30208" b="5556"/>
          <a:stretch>
            <a:fillRect/>
          </a:stretch>
        </p:blipFill>
        <p:spPr bwMode="auto">
          <a:xfrm>
            <a:off x="2028825" y="0"/>
            <a:ext cx="5438775" cy="6870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590800" y="5715000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WinRiver</a:t>
            </a:r>
            <a:r>
              <a:rPr lang="en-US" dirty="0" smtClean="0"/>
              <a:t> II Measurement Summary Sheet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8580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524000" y="5943600"/>
            <a:ext cx="601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Using </a:t>
            </a:r>
            <a:r>
              <a:rPr lang="en-US" dirty="0" err="1" smtClean="0"/>
              <a:t>extrap</a:t>
            </a:r>
            <a:r>
              <a:rPr lang="en-US" dirty="0" smtClean="0"/>
              <a:t> program to view a 0.1667 power curve velocity profile found in a ‘typical’ natural river channel. No adjustment would be necessary for this measurement.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096000" y="1295400"/>
            <a:ext cx="1524000" cy="2667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038600" y="1066800"/>
            <a:ext cx="1143000" cy="609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5800" y="4191000"/>
            <a:ext cx="3200400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62000" y="1143000"/>
            <a:ext cx="2133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ADCP does is not capable of measuring a portion of the top and bottom of the river. </a:t>
            </a:r>
            <a:r>
              <a:rPr lang="en-US" sz="1200" dirty="0" err="1" smtClean="0"/>
              <a:t>WinRiver</a:t>
            </a:r>
            <a:r>
              <a:rPr lang="en-US" sz="1200" dirty="0" smtClean="0"/>
              <a:t> II would estimate the top and bottom discharge for the measurement based on these segments of the power curve.</a:t>
            </a:r>
            <a:endParaRPr lang="en-US" sz="1200" dirty="0"/>
          </a:p>
        </p:txBody>
      </p:sp>
      <p:cxnSp>
        <p:nvCxnSpPr>
          <p:cNvPr id="9" name="Straight Arrow Connector 8"/>
          <p:cNvCxnSpPr>
            <a:stCxn id="7" idx="3"/>
          </p:cNvCxnSpPr>
          <p:nvPr/>
        </p:nvCxnSpPr>
        <p:spPr>
          <a:xfrm flipV="1">
            <a:off x="2895600" y="1371604"/>
            <a:ext cx="1600200" cy="55622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7" idx="2"/>
          </p:cNvCxnSpPr>
          <p:nvPr/>
        </p:nvCxnSpPr>
        <p:spPr>
          <a:xfrm>
            <a:off x="1828800" y="2712660"/>
            <a:ext cx="914400" cy="163074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5181600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Here the velocity profile has changed due to water backing up against bridge piers downstream of the measuring section. Power curve exponent can be adjusted manually or optimized by </a:t>
            </a:r>
            <a:r>
              <a:rPr lang="en-US" dirty="0" err="1" smtClean="0"/>
              <a:t>extrap</a:t>
            </a:r>
            <a:r>
              <a:rPr lang="en-US" dirty="0" smtClean="0"/>
              <a:t> and a 0.0802 power curve might be applied to the measurement in </a:t>
            </a:r>
            <a:r>
              <a:rPr lang="en-US" dirty="0" err="1" smtClean="0"/>
              <a:t>WinRiver</a:t>
            </a:r>
            <a:r>
              <a:rPr lang="en-US" dirty="0" smtClean="0"/>
              <a:t> II to adjust the top and bottom discharge estimates. An adjustment like this sometimes changes the total computed discharge by 2-3 %.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6096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Top and bottom discharge may need to be adjusted based on these segments of the curve.</a:t>
            </a:r>
            <a:endParaRPr lang="en-US" sz="1200" dirty="0"/>
          </a:p>
        </p:txBody>
      </p:sp>
      <p:sp>
        <p:nvSpPr>
          <p:cNvPr id="5" name="Rectangle 4"/>
          <p:cNvSpPr/>
          <p:nvPr/>
        </p:nvSpPr>
        <p:spPr>
          <a:xfrm>
            <a:off x="6248400" y="1828800"/>
            <a:ext cx="1143000" cy="762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114800" y="381000"/>
            <a:ext cx="762000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5800" y="3505200"/>
            <a:ext cx="34290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>
            <a:stCxn id="4" idx="3"/>
          </p:cNvCxnSpPr>
          <p:nvPr/>
        </p:nvCxnSpPr>
        <p:spPr>
          <a:xfrm flipV="1">
            <a:off x="2895600" y="609600"/>
            <a:ext cx="1524000" cy="32316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4" idx="2"/>
          </p:cNvCxnSpPr>
          <p:nvPr/>
        </p:nvCxnSpPr>
        <p:spPr>
          <a:xfrm>
            <a:off x="1828800" y="1255931"/>
            <a:ext cx="1600200" cy="2477869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" y="0"/>
            <a:ext cx="9144000" cy="5143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l="32857" t="27937" r="28571" b="27619"/>
          <a:stretch>
            <a:fillRect/>
          </a:stretch>
        </p:blipFill>
        <p:spPr bwMode="auto">
          <a:xfrm>
            <a:off x="2209800" y="3894667"/>
            <a:ext cx="4572000" cy="2963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5103674"/>
            <a:ext cx="1981200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 loop moving bed test where no moving bed was found and no adjustment was required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638800" y="1676401"/>
            <a:ext cx="15240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Out and back segments are close together, indicating no moving bed.</a:t>
            </a:r>
            <a:endParaRPr lang="en-US" sz="1200" dirty="0"/>
          </a:p>
        </p:txBody>
      </p:sp>
      <p:sp>
        <p:nvSpPr>
          <p:cNvPr id="6" name="Rectangle 5"/>
          <p:cNvSpPr/>
          <p:nvPr/>
        </p:nvSpPr>
        <p:spPr>
          <a:xfrm>
            <a:off x="3581400" y="4724400"/>
            <a:ext cx="457200" cy="533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133600" y="5562600"/>
            <a:ext cx="3810000" cy="533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284</Words>
  <Application>Microsoft Office PowerPoint</Application>
  <PresentationFormat>On-screen Show (4:3)</PresentationFormat>
  <Paragraphs>15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>U.S. Geological Survey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tlgibson</dc:creator>
  <cp:lastModifiedBy>tlgibson</cp:lastModifiedBy>
  <cp:revision>11</cp:revision>
  <dcterms:created xsi:type="dcterms:W3CDTF">2012-04-17T16:59:33Z</dcterms:created>
  <dcterms:modified xsi:type="dcterms:W3CDTF">2012-04-19T16:58:42Z</dcterms:modified>
</cp:coreProperties>
</file>